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57334" lvl="1" marL="91421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57517" lvl="2" marL="182843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57698" lvl="3" marL="2742651"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57882" lvl="4" marL="365686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58063" lvl="5" marL="4571086"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58246" lvl="6" marL="5485303"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58430" lvl="7" marL="639952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58612" lvl="8" marL="7313737"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2804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8396">
                <a:solidFill>
                  <a:schemeClr val="lt1"/>
                </a:solidFill>
                <a:latin typeface="Roboto"/>
                <a:ea typeface="Roboto"/>
                <a:cs typeface="Roboto"/>
                <a:sym typeface="Roboto"/>
              </a:defRPr>
            </a:lvl2pPr>
            <a:lvl3pPr indent="0" lvl="2" rtl="0">
              <a:spcBef>
                <a:spcPts val="0"/>
              </a:spcBef>
              <a:buClr>
                <a:schemeClr val="lt1"/>
              </a:buClr>
              <a:buFont typeface="Roboto"/>
              <a:buNone/>
              <a:defRPr sz="8396">
                <a:solidFill>
                  <a:schemeClr val="lt1"/>
                </a:solidFill>
                <a:latin typeface="Roboto"/>
                <a:ea typeface="Roboto"/>
                <a:cs typeface="Roboto"/>
                <a:sym typeface="Roboto"/>
              </a:defRPr>
            </a:lvl3pPr>
            <a:lvl4pPr indent="0" lvl="3" rtl="0">
              <a:spcBef>
                <a:spcPts val="0"/>
              </a:spcBef>
              <a:buClr>
                <a:schemeClr val="lt1"/>
              </a:buClr>
              <a:buFont typeface="Roboto"/>
              <a:buNone/>
              <a:defRPr sz="8396">
                <a:solidFill>
                  <a:schemeClr val="lt1"/>
                </a:solidFill>
                <a:latin typeface="Roboto"/>
                <a:ea typeface="Roboto"/>
                <a:cs typeface="Roboto"/>
                <a:sym typeface="Roboto"/>
              </a:defRPr>
            </a:lvl4pPr>
            <a:lvl5pPr indent="0" lvl="4" rtl="0">
              <a:spcBef>
                <a:spcPts val="0"/>
              </a:spcBef>
              <a:buClr>
                <a:schemeClr val="lt1"/>
              </a:buClr>
              <a:buFont typeface="Roboto"/>
              <a:buNone/>
              <a:defRPr sz="8396">
                <a:solidFill>
                  <a:schemeClr val="lt1"/>
                </a:solidFill>
                <a:latin typeface="Roboto"/>
                <a:ea typeface="Roboto"/>
                <a:cs typeface="Roboto"/>
                <a:sym typeface="Roboto"/>
              </a:defRPr>
            </a:lvl5pPr>
            <a:lvl6pPr indent="0" lvl="5" rtl="0">
              <a:spcBef>
                <a:spcPts val="0"/>
              </a:spcBef>
              <a:buClr>
                <a:schemeClr val="lt1"/>
              </a:buClr>
              <a:buFont typeface="Roboto"/>
              <a:buNone/>
              <a:defRPr sz="8396">
                <a:solidFill>
                  <a:schemeClr val="lt1"/>
                </a:solidFill>
                <a:latin typeface="Roboto"/>
                <a:ea typeface="Roboto"/>
                <a:cs typeface="Roboto"/>
                <a:sym typeface="Roboto"/>
              </a:defRPr>
            </a:lvl6pPr>
            <a:lvl7pPr indent="0" lvl="6" rtl="0">
              <a:spcBef>
                <a:spcPts val="0"/>
              </a:spcBef>
              <a:buClr>
                <a:schemeClr val="lt1"/>
              </a:buClr>
              <a:buFont typeface="Roboto"/>
              <a:buNone/>
              <a:defRPr sz="8396">
                <a:solidFill>
                  <a:schemeClr val="lt1"/>
                </a:solidFill>
                <a:latin typeface="Roboto"/>
                <a:ea typeface="Roboto"/>
                <a:cs typeface="Roboto"/>
                <a:sym typeface="Roboto"/>
              </a:defRPr>
            </a:lvl7pPr>
            <a:lvl8pPr indent="0" lvl="7" rtl="0">
              <a:spcBef>
                <a:spcPts val="0"/>
              </a:spcBef>
              <a:buClr>
                <a:schemeClr val="lt1"/>
              </a:buClr>
              <a:buFont typeface="Roboto"/>
              <a:buNone/>
              <a:defRPr sz="8396">
                <a:solidFill>
                  <a:schemeClr val="lt1"/>
                </a:solidFill>
                <a:latin typeface="Roboto"/>
                <a:ea typeface="Roboto"/>
                <a:cs typeface="Roboto"/>
                <a:sym typeface="Roboto"/>
              </a:defRPr>
            </a:lvl8pPr>
            <a:lvl9pPr indent="0" lvl="8" rtl="0">
              <a:spcBef>
                <a:spcPts val="0"/>
              </a:spcBef>
              <a:buClr>
                <a:schemeClr val="lt1"/>
              </a:buClr>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2804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109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736"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77736"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77736"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77736"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77736"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77736"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77736"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77736"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77736"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77736"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77736"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77736"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77736"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77736"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77736"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77736"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Configuring Serverless to work with your AWS account</a:t>
            </a:r>
          </a:p>
        </p:txBody>
      </p:sp>
      <p:sp>
        <p:nvSpPr>
          <p:cNvPr id="145" name="Shape 145"/>
          <p:cNvSpPr txBox="1"/>
          <p:nvPr/>
        </p:nvSpPr>
        <p:spPr>
          <a:xfrm>
            <a:off x="780711" y="5575679"/>
            <a:ext cx="16437000" cy="8655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 sz="4398" u="none" cap="none" strike="noStrike">
                <a:solidFill>
                  <a:srgbClr val="FFFFFF"/>
                </a:solidFill>
                <a:latin typeface="Calibri"/>
                <a:ea typeface="Calibri"/>
                <a:cs typeface="Calibri"/>
                <a:sym typeface="Calibri"/>
              </a:rPr>
              <a:t>Video 1.</a:t>
            </a:r>
            <a:r>
              <a:rPr lang="en" sz="4398">
                <a:solidFill>
                  <a:srgbClr val="FFFFFF"/>
                </a:solidFill>
                <a:latin typeface="Calibri"/>
                <a:ea typeface="Calibri"/>
                <a:cs typeface="Calibri"/>
                <a:sym typeface="Calibri"/>
              </a:rPr>
              <a:t>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0" lvl="0" marL="0" marR="0" rtl="0" algn="l">
              <a:lnSpc>
                <a:spcPct val="100000"/>
              </a:lnSpc>
              <a:spcBef>
                <a:spcPts val="0"/>
              </a:spcBef>
              <a:spcAft>
                <a:spcPts val="0"/>
              </a:spcAft>
              <a:buClr>
                <a:schemeClr val="lt1"/>
              </a:buClr>
              <a:buSzPct val="25000"/>
              <a:buFont typeface="Calibri"/>
              <a:buNone/>
            </a:pPr>
            <a:r>
              <a:rPr b="0" i="0" lang="en" sz="4395" u="none" cap="none" strike="noStrike">
                <a:solidFill>
                  <a:schemeClr val="lt1"/>
                </a:solidFill>
                <a:latin typeface="Calibri"/>
                <a:ea typeface="Calibri"/>
                <a:cs typeface="Calibri"/>
                <a:sym typeface="Calibri"/>
              </a:rPr>
              <a:t>In this Lesson,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ct val="99850"/>
              <a:buFont typeface="Calibri"/>
              <a:buChar char="●"/>
            </a:pPr>
            <a:r>
              <a:rPr lang="en" sz="3997">
                <a:solidFill>
                  <a:srgbClr val="434343"/>
                </a:solidFill>
              </a:rPr>
              <a:t>Configuring the Serverless installation </a:t>
            </a:r>
          </a:p>
          <a:p>
            <a:pPr indent="-723083" lvl="0" marL="913583" marR="0" rtl="0" algn="l">
              <a:lnSpc>
                <a:spcPct val="115000"/>
              </a:lnSpc>
              <a:spcBef>
                <a:spcPts val="0"/>
              </a:spcBef>
              <a:spcAft>
                <a:spcPts val="0"/>
              </a:spcAft>
              <a:buClr>
                <a:srgbClr val="434343"/>
              </a:buClr>
              <a:buSzPct val="99850"/>
              <a:buFont typeface="Calibri"/>
              <a:buChar char="●"/>
            </a:pPr>
            <a:r>
              <a:rPr lang="en" sz="3997">
                <a:solidFill>
                  <a:srgbClr val="434343"/>
                </a:solidFill>
              </a:rPr>
              <a:t>Communicating with our AWS account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Creating your first service</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